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01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F13C2-AF87-4A78-97FD-4C4A95E2C4E7}" type="datetimeFigureOut">
              <a:rPr lang="en-IN" smtClean="0"/>
              <a:t>25-09-2024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8C04A-5657-46A8-B29B-3A75FD68BE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43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B10F-21DD-43E3-BD53-595BA98161C9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81450" y="6356351"/>
            <a:ext cx="4603750" cy="365125"/>
          </a:xfrm>
        </p:spPr>
        <p:txBody>
          <a:bodyPr/>
          <a:lstStyle/>
          <a:p>
            <a:r>
              <a:rPr lang="en-US" sz="1200" b="1" dirty="0" err="1">
                <a:solidFill>
                  <a:schemeClr val="accent2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CodeStorm</a:t>
            </a:r>
            <a:r>
              <a:rPr lang="en-US" sz="1200" b="1" dirty="0">
                <a:solidFill>
                  <a:schemeClr val="accent2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2024: </a:t>
            </a:r>
            <a:r>
              <a:rPr lang="en-US" sz="1200" dirty="0">
                <a:solidFill>
                  <a:srgbClr val="C00000"/>
                </a:solidFill>
              </a:rPr>
              <a:t>The Ultimate 36 Hours Hackathon Challenge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F98B-59FB-4987-AE64-B3C0419B794A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CodeStorm</a:t>
            </a:r>
            <a:r>
              <a:rPr lang="en-US" dirty="0"/>
              <a:t> 2024: The Ultimate 36 Hours Hackathon Challenge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tree with colorful leaves&#10;&#10;Description automatically generated">
            <a:extLst>
              <a:ext uri="{FF2B5EF4-FFF2-40B4-BE49-F238E27FC236}">
                <a16:creationId xmlns:a16="http://schemas.microsoft.com/office/drawing/2014/main" id="{8CA10085-39BB-CA2C-8E0E-D86E24744C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8494" y="0"/>
            <a:ext cx="613506" cy="6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FC67-6A42-4130-9B8F-90F6E2D297E6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3911D-299B-4AF5-B430-8CD33AC7BB9D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2962-D415-4A8A-A0C0-C7AA01C11AEB}" type="datetime1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FBD7-C24D-4979-9AB7-0C64A91B1BAE}" type="datetime1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A92C-E67A-4A2D-B350-774A795D32D2}" type="datetime1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01CAC-4EC2-49C7-8DDC-96815FCAF4EE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876D-12C4-471B-AD1D-444B171A920E}" type="datetime1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41DC-D370-4662-A7BC-225238FE7526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E18F-98B7-4615-9B10-F399882EF58D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E8F17-CC05-4C4E-B4EA-48EAE8BC8372}" type="datetime1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431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200" b="1" dirty="0" err="1">
                <a:solidFill>
                  <a:schemeClr val="accent2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CodeStorm</a:t>
            </a:r>
            <a:r>
              <a:rPr lang="en-US" sz="1200" b="1" dirty="0">
                <a:solidFill>
                  <a:schemeClr val="accent2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2024: </a:t>
            </a:r>
            <a:r>
              <a:rPr lang="en-US" sz="1200" dirty="0">
                <a:solidFill>
                  <a:srgbClr val="C00000"/>
                </a:solidFill>
              </a:rPr>
              <a:t>The Ultimate 36 Hours Hackathon Challenge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9201"/>
            <a:ext cx="12192000" cy="1470025"/>
          </a:xfrm>
        </p:spPr>
        <p:txBody>
          <a:bodyPr>
            <a:normAutofit fontScale="90000"/>
          </a:bodyPr>
          <a:lstStyle/>
          <a:p>
            <a:r>
              <a:rPr lang="en-US" sz="3600" b="1" dirty="0" err="1">
                <a:solidFill>
                  <a:schemeClr val="accent2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CodeStorm</a:t>
            </a:r>
            <a:r>
              <a:rPr lang="en-US" sz="3600" b="1" dirty="0">
                <a:solidFill>
                  <a:schemeClr val="accent2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2024: </a:t>
            </a:r>
            <a:r>
              <a:rPr lang="en-US" sz="3600" dirty="0">
                <a:solidFill>
                  <a:srgbClr val="C00000"/>
                </a:solidFill>
              </a:rPr>
              <a:t>The Ultimate 36 Hours Hackathon Challenge</a:t>
            </a:r>
            <a:br>
              <a:rPr lang="en-US" sz="6000" dirty="0"/>
            </a:br>
            <a:r>
              <a:rPr lang="en-US" sz="3600" b="1" dirty="0">
                <a:solidFill>
                  <a:srgbClr val="7030A0"/>
                </a:solidFill>
              </a:rPr>
              <a:t>Innovate. Code. Dominate.</a:t>
            </a:r>
            <a:endParaRPr sz="6000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24" y="2804655"/>
            <a:ext cx="8534400" cy="1752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dirty="0"/>
              <a:t>Team Name: </a:t>
            </a:r>
          </a:p>
          <a:p>
            <a:pPr algn="l"/>
            <a:r>
              <a:rPr dirty="0"/>
              <a:t>Project Title:</a:t>
            </a:r>
            <a:endParaRPr lang="en-IN" dirty="0"/>
          </a:p>
          <a:p>
            <a:pPr algn="l"/>
            <a:r>
              <a:rPr lang="en-IN" dirty="0"/>
              <a:t>College Name:</a:t>
            </a:r>
          </a:p>
          <a:p>
            <a:pPr algn="l"/>
            <a:r>
              <a:rPr lang="en-IN" dirty="0"/>
              <a:t>Team Members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96609A-8751-FEC7-D094-787E11223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14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Describe the problem you are trying to solve. Why is it important?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C23C25-A133-FC36-3BA9-9D1CB161D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Proposed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Outline your proposed solution. What makes it innovative or unique?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265FFAD-ED29-9C24-C45A-1CA0AE27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Technology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List the technologies, tools, and platforms that will be used in your project.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4BB98E-314E-2CA3-3FE5-621C428B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Team Members'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Provide a brief description of each team member's role and responsibilities.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9058415-42C0-DA02-E25C-2D158C97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Outline the timeline for the development and completion of the project.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7AE8FF-9B58-ABC3-5917-8AC5E65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CodeStorm 2024: The Ultimate 36 Hours Hackathon Challenge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149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ADLaM Display</vt:lpstr>
      <vt:lpstr>Aptos</vt:lpstr>
      <vt:lpstr>Arial</vt:lpstr>
      <vt:lpstr>Calibri</vt:lpstr>
      <vt:lpstr>Office Theme</vt:lpstr>
      <vt:lpstr>CodeStorm 2024: The Ultimate 36 Hours Hackathon Challenge Innovate. Code. Dominate.</vt:lpstr>
      <vt:lpstr>Problem Statement</vt:lpstr>
      <vt:lpstr>Proposed Solution</vt:lpstr>
      <vt:lpstr>Technology Stack</vt:lpstr>
      <vt:lpstr>Team Members' Roles</vt:lpstr>
      <vt:lpstr>Timeline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Ramu Gandikota</dc:creator>
  <cp:keywords/>
  <dc:description>generated using python-pptx</dc:description>
  <cp:lastModifiedBy>Ramu Gandikota</cp:lastModifiedBy>
  <cp:revision>2</cp:revision>
  <dcterms:created xsi:type="dcterms:W3CDTF">2013-01-27T09:14:16Z</dcterms:created>
  <dcterms:modified xsi:type="dcterms:W3CDTF">2024-09-25T05:57:09Z</dcterms:modified>
  <cp:category/>
</cp:coreProperties>
</file>